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12" r:id="rId3"/>
    <p:sldId id="311" r:id="rId4"/>
    <p:sldId id="271" r:id="rId5"/>
    <p:sldId id="275" r:id="rId6"/>
    <p:sldId id="279" r:id="rId7"/>
    <p:sldId id="282" r:id="rId8"/>
    <p:sldId id="283" r:id="rId9"/>
    <p:sldId id="284" r:id="rId10"/>
    <p:sldId id="290" r:id="rId11"/>
    <p:sldId id="296" r:id="rId12"/>
    <p:sldId id="295" r:id="rId13"/>
    <p:sldId id="298" r:id="rId14"/>
    <p:sldId id="301" r:id="rId15"/>
    <p:sldId id="302" r:id="rId16"/>
    <p:sldId id="309" r:id="rId17"/>
    <p:sldId id="310" r:id="rId18"/>
    <p:sldId id="307" r:id="rId19"/>
    <p:sldId id="308" r:id="rId20"/>
    <p:sldId id="313" r:id="rId21"/>
    <p:sldId id="314" r:id="rId22"/>
    <p:sldId id="315" r:id="rId2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48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3042" y="6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16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37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870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70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43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51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043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04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539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4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39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176C1-4C2B-42F4-9B93-2AB06C19CB78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4237C-5BC8-4CD0-B463-6D6A4C4CE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48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元・メイラ株式会社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平林 輝吉</a:t>
            </a:r>
            <a:endParaRPr lang="ja-JP" altLang="en-US" sz="166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7326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256761"/>
            <a:ext cx="6533148" cy="100483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報道機関様</a:t>
            </a:r>
            <a:endParaRPr lang="ja-JP" altLang="en-US" sz="148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3834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100483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岐阜地区幹事長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カヤバ株式会社</a:t>
            </a:r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3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佐野 圭一</a:t>
            </a:r>
            <a:endParaRPr lang="ja-JP" altLang="en-US" sz="135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5395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100483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岐阜地区世話人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イビデン株式会社</a:t>
            </a:r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3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寺田 直樹</a:t>
            </a:r>
            <a:endParaRPr lang="ja-JP" altLang="en-US" sz="135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8368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07B44B1-734A-4CCE-B22F-43BE78015C19}"/>
              </a:ext>
            </a:extLst>
          </p:cNvPr>
          <p:cNvSpPr/>
          <p:nvPr/>
        </p:nvSpPr>
        <p:spPr>
          <a:xfrm>
            <a:off x="192505" y="190500"/>
            <a:ext cx="6533148" cy="100483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講演者</a:t>
            </a:r>
            <a:endParaRPr lang="en-US" altLang="ja-JP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3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切磋亭</a:t>
            </a:r>
            <a:endParaRPr lang="en-US" altLang="ja-JP" sz="13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3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琢磨</a:t>
            </a:r>
            <a:r>
              <a:rPr lang="ja-JP" altLang="en-US" sz="1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様</a:t>
            </a:r>
            <a:endParaRPr lang="ja-JP" altLang="en-US" sz="13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150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07B44B1-734A-4CCE-B22F-43BE78015C19}"/>
              </a:ext>
            </a:extLst>
          </p:cNvPr>
          <p:cNvSpPr/>
          <p:nvPr/>
        </p:nvSpPr>
        <p:spPr>
          <a:xfrm>
            <a:off x="192505" y="190500"/>
            <a:ext cx="6533148" cy="100483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東海支部事務局</a:t>
            </a:r>
            <a:endParaRPr lang="en-US" altLang="ja-JP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3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藤井</a:t>
            </a:r>
            <a:r>
              <a:rPr lang="ja-JP" altLang="en-US" sz="1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信彰様</a:t>
            </a:r>
            <a:endParaRPr lang="en-US" altLang="ja-JP" sz="13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3872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07B44B1-734A-4CCE-B22F-43BE78015C19}"/>
              </a:ext>
            </a:extLst>
          </p:cNvPr>
          <p:cNvSpPr/>
          <p:nvPr/>
        </p:nvSpPr>
        <p:spPr>
          <a:xfrm>
            <a:off x="192505" y="190500"/>
            <a:ext cx="6533148" cy="100483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ＱＣサークル岐阜地区</a:t>
            </a:r>
            <a:endParaRPr lang="en-US" altLang="ja-JP" sz="6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第１７回若鮎大会</a:t>
            </a:r>
            <a:endParaRPr lang="en-US" altLang="ja-JP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一般受付</a:t>
            </a:r>
            <a:endParaRPr lang="en-US" altLang="ja-JP" sz="13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2035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07B44B1-734A-4CCE-B22F-43BE78015C19}"/>
              </a:ext>
            </a:extLst>
          </p:cNvPr>
          <p:cNvSpPr/>
          <p:nvPr/>
        </p:nvSpPr>
        <p:spPr>
          <a:xfrm>
            <a:off x="192505" y="190500"/>
            <a:ext cx="6533148" cy="100483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ＱＣサークル岐阜地区</a:t>
            </a:r>
            <a:endParaRPr lang="en-US" altLang="ja-JP" sz="6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第１７回若鮎大会</a:t>
            </a:r>
            <a:endParaRPr lang="en-US" altLang="ja-JP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3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発表者</a:t>
            </a:r>
            <a:r>
              <a:rPr lang="ja-JP" altLang="en-US" sz="1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受付</a:t>
            </a:r>
            <a:endParaRPr lang="en-US" altLang="ja-JP" sz="13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4818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07B44B1-734A-4CCE-B22F-43BE78015C19}"/>
              </a:ext>
            </a:extLst>
          </p:cNvPr>
          <p:cNvSpPr/>
          <p:nvPr/>
        </p:nvSpPr>
        <p:spPr>
          <a:xfrm>
            <a:off x="192505" y="609600"/>
            <a:ext cx="6533148" cy="96292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6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ＱＣサークル岐阜地区</a:t>
            </a:r>
            <a:endParaRPr lang="en-US" altLang="ja-JP" sz="6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第１７回若鮎大会</a:t>
            </a:r>
            <a:endParaRPr lang="en-US" altLang="ja-JP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3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招待者</a:t>
            </a:r>
            <a:r>
              <a:rPr lang="ja-JP" altLang="en-US" sz="1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受付</a:t>
            </a:r>
            <a:endParaRPr lang="en-US" altLang="ja-JP" sz="13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83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F7E59F0B-7F0E-48CD-B087-DD731D712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225287"/>
            <a:ext cx="5915025" cy="9581321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ＱＣサークル書籍のご案内</a:t>
            </a:r>
            <a:endParaRPr lang="en-US" altLang="ja-JP" sz="13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72440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2">
            <a:extLst>
              <a:ext uri="{FF2B5EF4-FFF2-40B4-BE49-F238E27FC236}">
                <a16:creationId xmlns:a16="http://schemas.microsoft.com/office/drawing/2014/main" id="{AE7C1AC2-6BCD-42A2-8C3D-3211F82190D3}"/>
              </a:ext>
            </a:extLst>
          </p:cNvPr>
          <p:cNvSpPr txBox="1">
            <a:spLocks/>
          </p:cNvSpPr>
          <p:nvPr/>
        </p:nvSpPr>
        <p:spPr>
          <a:xfrm>
            <a:off x="4187686" y="689115"/>
            <a:ext cx="2198826" cy="9329530"/>
          </a:xfrm>
          <a:prstGeom prst="rect">
            <a:avLst/>
          </a:prstGeom>
          <a:noFill/>
        </p:spPr>
        <p:txBody>
          <a:bodyPr vert="eaVert" wrap="square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9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参加者様用お茶</a:t>
            </a:r>
            <a:endParaRPr lang="en-US" altLang="ja-JP" sz="9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タイトル 2">
            <a:extLst>
              <a:ext uri="{FF2B5EF4-FFF2-40B4-BE49-F238E27FC236}">
                <a16:creationId xmlns:a16="http://schemas.microsoft.com/office/drawing/2014/main" id="{B6E0D3A9-3EC2-4114-B12B-45E4C5887C36}"/>
              </a:ext>
            </a:extLst>
          </p:cNvPr>
          <p:cNvSpPr txBox="1">
            <a:spLocks/>
          </p:cNvSpPr>
          <p:nvPr/>
        </p:nvSpPr>
        <p:spPr>
          <a:xfrm>
            <a:off x="2329587" y="927654"/>
            <a:ext cx="2198826" cy="9329530"/>
          </a:xfrm>
          <a:prstGeom prst="rect">
            <a:avLst/>
          </a:prstGeom>
          <a:noFill/>
        </p:spPr>
        <p:txBody>
          <a:bodyPr vert="eaVert" wrap="square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おひとり</a:t>
            </a:r>
            <a:endParaRPr lang="en-US" altLang="ja-JP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タイトル 2">
            <a:extLst>
              <a:ext uri="{FF2B5EF4-FFF2-40B4-BE49-F238E27FC236}">
                <a16:creationId xmlns:a16="http://schemas.microsoft.com/office/drawing/2014/main" id="{26BF0DEC-782F-43F3-ACDE-030591CC5C24}"/>
              </a:ext>
            </a:extLst>
          </p:cNvPr>
          <p:cNvSpPr txBox="1">
            <a:spLocks/>
          </p:cNvSpPr>
          <p:nvPr/>
        </p:nvSpPr>
        <p:spPr>
          <a:xfrm>
            <a:off x="887897" y="689115"/>
            <a:ext cx="2198826" cy="9329530"/>
          </a:xfrm>
          <a:prstGeom prst="rect">
            <a:avLst/>
          </a:prstGeom>
          <a:noFill/>
        </p:spPr>
        <p:txBody>
          <a:bodyPr vert="eaVert" wrap="square" lIns="0" tIns="0" rIns="0" bIns="0" rtlCol="0" anchor="ctr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一本づつお持ち下さい。</a:t>
            </a:r>
            <a:endParaRPr lang="en-US" altLang="ja-JP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6261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95785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株式会社オーツカ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西秋 幸之</a:t>
            </a:r>
            <a:endParaRPr lang="ja-JP" altLang="en-US" sz="166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2223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07B44B1-734A-4CCE-B22F-43BE78015C19}"/>
              </a:ext>
            </a:extLst>
          </p:cNvPr>
          <p:cNvSpPr/>
          <p:nvPr/>
        </p:nvSpPr>
        <p:spPr>
          <a:xfrm>
            <a:off x="192505" y="609600"/>
            <a:ext cx="6533148" cy="96292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食事会場</a:t>
            </a:r>
            <a:endParaRPr lang="en-US" altLang="ja-JP" sz="13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3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会議室３</a:t>
            </a:r>
            <a:endParaRPr lang="en-US" altLang="ja-JP" sz="13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26629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07B44B1-734A-4CCE-B22F-43BE78015C19}"/>
              </a:ext>
            </a:extLst>
          </p:cNvPr>
          <p:cNvSpPr/>
          <p:nvPr/>
        </p:nvSpPr>
        <p:spPr>
          <a:xfrm>
            <a:off x="192505" y="609600"/>
            <a:ext cx="6533148" cy="96292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食事会場</a:t>
            </a:r>
            <a:endParaRPr lang="en-US" altLang="ja-JP" sz="13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30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会議室２</a:t>
            </a:r>
            <a:endParaRPr lang="en-US" altLang="ja-JP" sz="13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5795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07B44B1-734A-4CCE-B22F-43BE78015C19}"/>
              </a:ext>
            </a:extLst>
          </p:cNvPr>
          <p:cNvSpPr/>
          <p:nvPr/>
        </p:nvSpPr>
        <p:spPr>
          <a:xfrm>
            <a:off x="162426" y="390144"/>
            <a:ext cx="6533148" cy="9643872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食事会場</a:t>
            </a:r>
            <a:endParaRPr lang="en-US" altLang="ja-JP" sz="13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多目的</a:t>
            </a:r>
            <a:endParaRPr lang="en-US" altLang="ja-JP" sz="13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3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研修室</a:t>
            </a:r>
            <a:endParaRPr lang="en-US" altLang="ja-JP" sz="130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751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51517" y="68483"/>
            <a:ext cx="6554965" cy="9769033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</a:t>
            </a:r>
            <a:endParaRPr lang="en-US" altLang="ja-JP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日特スパークテック</a:t>
            </a:r>
            <a:r>
              <a:rPr lang="en-US" altLang="ja-JP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WKS</a:t>
            </a:r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5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村上美佐子</a:t>
            </a:r>
            <a:endParaRPr lang="ja-JP" altLang="en-US" sz="155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8071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100483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 ＴＹＫ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大田 紘高</a:t>
            </a:r>
            <a:endParaRPr lang="ja-JP" altLang="en-US" sz="166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2988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100483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岐阜車体工業株式会社</a:t>
            </a:r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河野 ひろみ</a:t>
            </a:r>
            <a:endParaRPr lang="ja-JP" altLang="en-US" sz="148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1046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100483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 ＴＹＫ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野中 恵子</a:t>
            </a:r>
            <a:endParaRPr lang="ja-JP" altLang="en-US" sz="166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813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2426" y="438912"/>
            <a:ext cx="6533148" cy="9702426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岐阜地区長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カヤバ株式会社</a:t>
            </a:r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3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天野 正三</a:t>
            </a:r>
            <a:endParaRPr lang="ja-JP" altLang="en-US" sz="135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2962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100483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8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岐阜副地区長</a:t>
            </a:r>
            <a:endParaRPr lang="en-US" altLang="ja-JP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太平洋株式会社</a:t>
            </a:r>
            <a:r>
              <a:rPr lang="ja-JP" altLang="en-US" sz="7200" b="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72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3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鈴井 正人</a:t>
            </a:r>
            <a:endParaRPr lang="ja-JP" altLang="en-US" sz="135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840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2505" y="190500"/>
            <a:ext cx="6533148" cy="10048374"/>
          </a:xfrm>
          <a:prstGeom prst="rect">
            <a:avLst/>
          </a:prstGeom>
          <a:noFill/>
        </p:spPr>
        <p:txBody>
          <a:bodyPr vert="eaVert" wrap="square" lIns="0" tIns="0" rIns="0" bIns="0" anchor="ctr" anchorCtr="0">
            <a:noAutofit/>
          </a:bodyPr>
          <a:lstStyle/>
          <a:p>
            <a:r>
              <a:rPr lang="ja-JP" altLang="en-US" sz="1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報道機関様</a:t>
            </a:r>
            <a:endParaRPr lang="ja-JP" altLang="en-US" sz="14800" b="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3281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535</TotalTime>
  <Words>164</Words>
  <Application>Microsoft Office PowerPoint</Application>
  <PresentationFormat>A4 210 x 297 mm</PresentationFormat>
  <Paragraphs>52</Paragraphs>
  <Slides>22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7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ＱＣサークル書籍のご案内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杉坂 周子</dc:creator>
  <cp:lastModifiedBy>KONDO, Mitsuhiko / 近藤 光彦</cp:lastModifiedBy>
  <cp:revision>59</cp:revision>
  <cp:lastPrinted>2022-10-17T23:47:50Z</cp:lastPrinted>
  <dcterms:created xsi:type="dcterms:W3CDTF">2018-10-02T09:06:56Z</dcterms:created>
  <dcterms:modified xsi:type="dcterms:W3CDTF">2023-12-04T06:27:40Z</dcterms:modified>
</cp:coreProperties>
</file>